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29087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северный 7-12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1-3, днем 15-17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северо-восточный 5-10 м/с. Температура воздуха 1-3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776658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21891</TotalTime>
  <Words>584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4345</cp:revision>
  <cp:lastPrinted>2021-07-01T03:56:27Z</cp:lastPrinted>
  <dcterms:created xsi:type="dcterms:W3CDTF">2018-03-27T06:03:00Z</dcterms:created>
  <dcterms:modified xsi:type="dcterms:W3CDTF">2026-05-18T06:17:23Z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